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9"/>
  </p:notesMasterIdLst>
  <p:sldIdLst>
    <p:sldId id="275" r:id="rId6"/>
    <p:sldId id="274" r:id="rId7"/>
    <p:sldId id="27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16F"/>
    <a:srgbClr val="21806E"/>
    <a:srgbClr val="B6DBA2"/>
    <a:srgbClr val="ECECEC"/>
    <a:srgbClr val="2BB39B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25" autoAdjust="0"/>
  </p:normalViewPr>
  <p:slideViewPr>
    <p:cSldViewPr snapToGrid="0">
      <p:cViewPr varScale="1">
        <p:scale>
          <a:sx n="55" d="100"/>
          <a:sy n="55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5FAF5-7972-834C-B661-8E1A7115A542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AF1DF-3CAE-6D47-A79F-A3D5A09537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3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4.svg"/><Relationship Id="rId3" Type="http://schemas.openxmlformats.org/officeDocument/2006/relationships/hyperlink" Target="https://www.facebook.com/OpintokeskusSivis/" TargetMode="External"/><Relationship Id="rId7" Type="http://schemas.openxmlformats.org/officeDocument/2006/relationships/hyperlink" Target="https://www.linkedin.com/company/sivis-study-centre-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hyperlink" Target="https://www.ok-sivis.fi/" TargetMode="External"/><Relationship Id="rId16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SivisNYT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www.instagram.com/opintokeskussivis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4" Type="http://schemas.openxmlformats.org/officeDocument/2006/relationships/hyperlink" Target="https://twitter.com/SivisNYT" TargetMode="External"/><Relationship Id="rId9" Type="http://schemas.openxmlformats.org/officeDocument/2006/relationships/image" Target="../media/image6.svg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48170"/>
            <a:ext cx="12191999" cy="516166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4622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7618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8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99F44-F7B1-2002-E398-1D34C5CC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66D9C3-F91B-92CD-B9E6-9BF7AB746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07437E-B17C-AF10-49A5-FE82421D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8647E-7923-894B-A965-897A3D10CEFD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B538DE-7F17-E800-3CEF-5EFBF3D0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8B6ACF-E6DF-6F8D-A0A8-EC3B595B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6FF18C-2E1B-0146-9D5C-C9B7688FFA8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E97A576-1449-433E-F71E-F198B0B2C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E38318-C567-62A5-DF8D-A2451D710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777F096-5D6A-4495-B4A4-162F61745904}"/>
              </a:ext>
            </a:extLst>
          </p:cNvPr>
          <p:cNvSpPr/>
          <p:nvPr userDrawn="1"/>
        </p:nvSpPr>
        <p:spPr>
          <a:xfrm>
            <a:off x="104171" y="115747"/>
            <a:ext cx="11979799" cy="6632294"/>
          </a:xfrm>
          <a:prstGeom prst="rect">
            <a:avLst/>
          </a:prstGeom>
          <a:noFill/>
          <a:ln w="231775"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F5323B-B629-0A43-969F-2C3B5F4F3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662AF665-9226-A382-3983-B4F200F6A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47" y="1060294"/>
            <a:ext cx="10312066" cy="57977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FD2A64-78F7-26C1-BF9C-5BEB5217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22F648-DD60-B7FC-3BB3-85A55227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30FBEE-6F2D-4C44-5622-A44FA459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8647E-7923-894B-A965-897A3D10CEFD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AA113C-865A-CFCC-D95B-A6DE32B4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9F0960-AF8F-8107-1C80-1BE40409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6FF18C-2E1B-0146-9D5C-C9B7688FFA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E93FCF1E-51FF-EF22-D63B-208812B76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FD2A64-78F7-26C1-BF9C-5BEB5217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75ADE8B-8209-99AF-484D-D5FE8FF475DD}"/>
              </a:ext>
            </a:extLst>
          </p:cNvPr>
          <p:cNvSpPr/>
          <p:nvPr userDrawn="1"/>
        </p:nvSpPr>
        <p:spPr>
          <a:xfrm>
            <a:off x="0" y="0"/>
            <a:ext cx="3906982" cy="685800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376" y="857511"/>
            <a:ext cx="5005324" cy="5009973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2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0F91660-AE95-BBB4-3DBA-7BA6AEDDE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8732" y="2128044"/>
            <a:ext cx="3746500" cy="37465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0624973-1DE1-AA30-78A3-BA404A466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8C6A0638-6979-8676-9312-ABB5768B7F7B}"/>
              </a:ext>
            </a:extLst>
          </p:cNvPr>
          <p:cNvSpPr/>
          <p:nvPr userDrawn="1"/>
        </p:nvSpPr>
        <p:spPr>
          <a:xfrm>
            <a:off x="9283804" y="2748807"/>
            <a:ext cx="2702875" cy="2702875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8090" cy="4351338"/>
          </a:xfrm>
        </p:spPr>
        <p:txBody>
          <a:bodyPr/>
          <a:lstStyle/>
          <a:p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F914ECA3-35DC-DBE1-4645-73C290F82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3805" y="2748807"/>
            <a:ext cx="2702874" cy="270538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69C599-67EB-DF7D-25CF-CF4D3B363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4" name="Otsikko 13">
            <a:extLst>
              <a:ext uri="{FF2B5EF4-FFF2-40B4-BE49-F238E27FC236}">
                <a16:creationId xmlns:a16="http://schemas.microsoft.com/office/drawing/2014/main" id="{B84FBD07-00BE-DC77-85E7-0D02F7BB8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3493" y="1328311"/>
            <a:ext cx="7916694" cy="811774"/>
          </a:xfrm>
        </p:spPr>
        <p:txBody>
          <a:bodyPr/>
          <a:lstStyle/>
          <a:p>
            <a:r>
              <a:rPr lang="fi-FI"/>
              <a:t>Esityksen sisältö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2266747"/>
            <a:ext cx="7916862" cy="31797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B92377B-0DA6-3355-AC38-7E286CA07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1352145"/>
            <a:ext cx="7916862" cy="40943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85E2F9-26A1-E3F1-2A86-53C90F1A0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n paikkamerkki 7">
            <a:extLst>
              <a:ext uri="{FF2B5EF4-FFF2-40B4-BE49-F238E27FC236}">
                <a16:creationId xmlns:a16="http://schemas.microsoft.com/office/drawing/2014/main" id="{1DBB404B-086B-E9E6-AC74-5AAE1D4AF8E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4387" y="1088019"/>
            <a:ext cx="10563225" cy="5113549"/>
          </a:xfrm>
        </p:spPr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B4583E-2176-6008-2B35-9F0B0B747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9DEDE88-D5AF-5F87-FE0F-BF6D0600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365125"/>
            <a:ext cx="8278091" cy="722894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>
            <a:hlinkClick r:id="rId2"/>
            <a:extLst>
              <a:ext uri="{FF2B5EF4-FFF2-40B4-BE49-F238E27FC236}">
                <a16:creationId xmlns:a16="http://schemas.microsoft.com/office/drawing/2014/main" id="{BAE1F700-1BD6-E657-9F0F-B6D536E7898C}"/>
              </a:ext>
            </a:extLst>
          </p:cNvPr>
          <p:cNvSpPr/>
          <p:nvPr userDrawn="1"/>
        </p:nvSpPr>
        <p:spPr>
          <a:xfrm>
            <a:off x="6127605" y="4223861"/>
            <a:ext cx="4001351" cy="1034447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>
            <a:hlinkClick r:id="rId3"/>
            <a:extLst>
              <a:ext uri="{FF2B5EF4-FFF2-40B4-BE49-F238E27FC236}">
                <a16:creationId xmlns:a16="http://schemas.microsoft.com/office/drawing/2014/main" id="{83A0C7AF-64AB-AED6-F268-51743E5F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0901" y="2599305"/>
            <a:ext cx="2324017" cy="1021404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>
            <a:hlinkClick r:id="rId4"/>
            <a:extLst>
              <a:ext uri="{FF2B5EF4-FFF2-40B4-BE49-F238E27FC236}">
                <a16:creationId xmlns:a16="http://schemas.microsoft.com/office/drawing/2014/main" id="{CF7F2A01-547B-8199-9CAB-8618B9BC0968}"/>
              </a:ext>
            </a:extLst>
          </p:cNvPr>
          <p:cNvSpPr/>
          <p:nvPr userDrawn="1"/>
        </p:nvSpPr>
        <p:spPr>
          <a:xfrm>
            <a:off x="4161379" y="4227069"/>
            <a:ext cx="1614107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>
            <a:hlinkClick r:id="rId5"/>
            <a:extLst>
              <a:ext uri="{FF2B5EF4-FFF2-40B4-BE49-F238E27FC236}">
                <a16:creationId xmlns:a16="http://schemas.microsoft.com/office/drawing/2014/main" id="{673CC090-3375-D447-C20A-AFD167529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71345" y="2595684"/>
            <a:ext cx="2324017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>
            <a:hlinkClick r:id="rId6"/>
            <a:extLst>
              <a:ext uri="{FF2B5EF4-FFF2-40B4-BE49-F238E27FC236}">
                <a16:creationId xmlns:a16="http://schemas.microsoft.com/office/drawing/2014/main" id="{7AEC70FE-7490-80DD-1A3F-DA06F234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4326" y="4228862"/>
            <a:ext cx="1674936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>
            <a:hlinkClick r:id="rId7"/>
            <a:extLst>
              <a:ext uri="{FF2B5EF4-FFF2-40B4-BE49-F238E27FC236}">
                <a16:creationId xmlns:a16="http://schemas.microsoft.com/office/drawing/2014/main" id="{A5307138-D302-0E40-9AD4-95382E8C2BB8}"/>
              </a:ext>
            </a:extLst>
          </p:cNvPr>
          <p:cNvSpPr/>
          <p:nvPr userDrawn="1"/>
        </p:nvSpPr>
        <p:spPr>
          <a:xfrm>
            <a:off x="7804939" y="2599722"/>
            <a:ext cx="2324017" cy="1038357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uva 67">
            <a:extLst>
              <a:ext uri="{FF2B5EF4-FFF2-40B4-BE49-F238E27FC236}">
                <a16:creationId xmlns:a16="http://schemas.microsoft.com/office/drawing/2014/main" id="{FD3DC33B-1777-0821-ED8D-0C0C040C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73573" y="4068087"/>
            <a:ext cx="570898" cy="404420"/>
          </a:xfrm>
          <a:custGeom>
            <a:avLst/>
            <a:gdLst>
              <a:gd name="connsiteX0" fmla="*/ 1017172 w 1031554"/>
              <a:gd name="connsiteY0" fmla="*/ 119594 h 730746"/>
              <a:gd name="connsiteX1" fmla="*/ 924653 w 1031554"/>
              <a:gd name="connsiteY1" fmla="*/ 25309 h 730746"/>
              <a:gd name="connsiteX2" fmla="*/ 106937 w 1031554"/>
              <a:gd name="connsiteY2" fmla="*/ 25309 h 730746"/>
              <a:gd name="connsiteX3" fmla="*/ 14380 w 1031554"/>
              <a:gd name="connsiteY3" fmla="*/ 119594 h 730746"/>
              <a:gd name="connsiteX4" fmla="*/ 14380 w 1031554"/>
              <a:gd name="connsiteY4" fmla="*/ 611153 h 730746"/>
              <a:gd name="connsiteX5" fmla="*/ 106937 w 1031554"/>
              <a:gd name="connsiteY5" fmla="*/ 705437 h 730746"/>
              <a:gd name="connsiteX6" fmla="*/ 924653 w 1031554"/>
              <a:gd name="connsiteY6" fmla="*/ 705437 h 730746"/>
              <a:gd name="connsiteX7" fmla="*/ 1017172 w 1031554"/>
              <a:gd name="connsiteY7" fmla="*/ 611153 h 730746"/>
              <a:gd name="connsiteX8" fmla="*/ 1017172 w 1031554"/>
              <a:gd name="connsiteY8" fmla="*/ 119594 h 730746"/>
              <a:gd name="connsiteX9" fmla="*/ 429807 w 1031554"/>
              <a:gd name="connsiteY9" fmla="*/ 537331 h 730746"/>
              <a:gd name="connsiteX10" fmla="*/ 429807 w 1031554"/>
              <a:gd name="connsiteY10" fmla="*/ 193469 h 730746"/>
              <a:gd name="connsiteX11" fmla="*/ 687701 w 1031554"/>
              <a:gd name="connsiteY11" fmla="*/ 365406 h 730746"/>
              <a:gd name="connsiteX12" fmla="*/ 429807 w 1031554"/>
              <a:gd name="connsiteY12" fmla="*/ 537331 h 73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554" h="730746">
                <a:moveTo>
                  <a:pt x="1017172" y="119594"/>
                </a:moveTo>
                <a:cubicBezTo>
                  <a:pt x="1011758" y="74425"/>
                  <a:pt x="969190" y="31112"/>
                  <a:pt x="924653" y="25309"/>
                </a:cubicBezTo>
                <a:cubicBezTo>
                  <a:pt x="653125" y="-8436"/>
                  <a:pt x="378465" y="-8436"/>
                  <a:pt x="106937" y="25309"/>
                </a:cubicBezTo>
                <a:cubicBezTo>
                  <a:pt x="62362" y="31099"/>
                  <a:pt x="19795" y="74425"/>
                  <a:pt x="14380" y="119594"/>
                </a:cubicBezTo>
                <a:cubicBezTo>
                  <a:pt x="-4793" y="285137"/>
                  <a:pt x="-4793" y="445647"/>
                  <a:pt x="14380" y="611153"/>
                </a:cubicBezTo>
                <a:cubicBezTo>
                  <a:pt x="19795" y="656322"/>
                  <a:pt x="62362" y="699675"/>
                  <a:pt x="106937" y="705437"/>
                </a:cubicBezTo>
                <a:cubicBezTo>
                  <a:pt x="378465" y="739183"/>
                  <a:pt x="653125" y="739183"/>
                  <a:pt x="924653" y="705437"/>
                </a:cubicBezTo>
                <a:cubicBezTo>
                  <a:pt x="969190" y="699685"/>
                  <a:pt x="1011758" y="656322"/>
                  <a:pt x="1017172" y="611153"/>
                </a:cubicBezTo>
                <a:cubicBezTo>
                  <a:pt x="1036348" y="445663"/>
                  <a:pt x="1036348" y="285137"/>
                  <a:pt x="1017172" y="119594"/>
                </a:cubicBezTo>
                <a:close/>
                <a:moveTo>
                  <a:pt x="429807" y="537331"/>
                </a:moveTo>
                <a:lnTo>
                  <a:pt x="429807" y="193469"/>
                </a:lnTo>
                <a:lnTo>
                  <a:pt x="687701" y="365406"/>
                </a:lnTo>
                <a:lnTo>
                  <a:pt x="429807" y="537331"/>
                </a:lnTo>
                <a:close/>
              </a:path>
            </a:pathLst>
          </a:custGeom>
          <a:solidFill>
            <a:srgbClr val="21806E"/>
          </a:solidFill>
          <a:ln w="2509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518A2190-CD38-0355-7041-17D61117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2748" y="2339622"/>
            <a:ext cx="528397" cy="52839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B35D653-BC2D-70BC-2CB3-0E265FE1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4598" y="2321842"/>
            <a:ext cx="530321" cy="53032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7A42371-A791-836E-29B7-34E196D8D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6369" y="2295631"/>
            <a:ext cx="530320" cy="530320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E6E0E4A3-087F-F79E-65A5-0C10B3305F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7456E18C-2CD6-D72B-B128-49F761C61B2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38932" y="-9035"/>
            <a:ext cx="1257859" cy="247079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7CD0C94-B433-2507-6218-7EAA88C14EE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9" y="3996581"/>
            <a:ext cx="444010" cy="4545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00AF66B-92EB-8F63-9F1B-63591FCA986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V="1">
            <a:off x="7864197" y="3922975"/>
            <a:ext cx="528165" cy="5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48170"/>
            <a:ext cx="12191999" cy="516166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138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660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0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53E30B-53FF-F08D-66C1-6AC1EA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900552-FF00-D47D-90A8-53CFA30F0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90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51" r:id="rId5"/>
    <p:sldLayoutId id="2147483666" r:id="rId6"/>
    <p:sldLayoutId id="2147483655" r:id="rId7"/>
    <p:sldLayoutId id="2147483667" r:id="rId8"/>
    <p:sldLayoutId id="2147483665" r:id="rId9"/>
    <p:sldLayoutId id="2147483649" r:id="rId10"/>
    <p:sldLayoutId id="2147483650" r:id="rId11"/>
    <p:sldLayoutId id="2147483663" r:id="rId12"/>
    <p:sldLayoutId id="2147483668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80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53E30B-53FF-F08D-66C1-6AC1EA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900552-FF00-D47D-90A8-53CFA30F0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90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80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902864737?share=copy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intokeskussivis.fi/jasenjarjesto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7C2D76-0D32-5F13-1AB3-A60F4BB01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614" y="2286422"/>
            <a:ext cx="7916862" cy="4094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400" dirty="0"/>
              <a:t>Tämä koulutus on osa Opintokeskus </a:t>
            </a:r>
            <a:r>
              <a:rPr lang="fi-FI" sz="4400" dirty="0" err="1"/>
              <a:t>Siviksen</a:t>
            </a:r>
            <a:r>
              <a:rPr lang="fi-FI" sz="4400" dirty="0"/>
              <a:t> opetusohjelmaa.</a:t>
            </a:r>
          </a:p>
        </p:txBody>
      </p:sp>
    </p:spTree>
    <p:extLst>
      <p:ext uri="{BB962C8B-B14F-4D97-AF65-F5344CB8AC3E}">
        <p14:creationId xmlns:p14="http://schemas.microsoft.com/office/powerpoint/2010/main" val="197083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08CD9-8CB5-FDE0-E3E0-AFA3F2A8DC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8309" y="190123"/>
            <a:ext cx="407405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Sivis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järjestöjen oppilaitos</a:t>
            </a:r>
          </a:p>
        </p:txBody>
      </p:sp>
      <p:sp>
        <p:nvSpPr>
          <p:cNvPr id="7" name="Suorakulmio 6">
            <a:hlinkClick r:id="rId2"/>
            <a:extLst>
              <a:ext uri="{FF2B5EF4-FFF2-40B4-BE49-F238E27FC236}">
                <a16:creationId xmlns:a16="http://schemas.microsoft.com/office/drawing/2014/main" id="{D3FD70FA-6112-00F5-7AA8-DE28A805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584" y="627017"/>
            <a:ext cx="3975462" cy="90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8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9374BD5-B2EB-D504-F3F7-8FF55833B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6" y="380752"/>
            <a:ext cx="11515107" cy="647724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0A346C5-FAB5-E81F-756D-2AF6001F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Siviksen</a:t>
            </a:r>
            <a:r>
              <a:rPr lang="fi-FI" sz="2800" dirty="0"/>
              <a:t> jäsenjärjestöt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1808EC-2EDB-C178-BC5C-0067C92B3811}"/>
              </a:ext>
            </a:extLst>
          </p:cNvPr>
          <p:cNvSpPr txBox="1"/>
          <p:nvPr/>
        </p:nvSpPr>
        <p:spPr>
          <a:xfrm>
            <a:off x="838200" y="6123543"/>
            <a:ext cx="611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Tutustu kaikkiin </a:t>
            </a:r>
            <a:r>
              <a:rPr lang="fi-FI" dirty="0" err="1"/>
              <a:t>Siviksen</a:t>
            </a:r>
            <a:r>
              <a:rPr lang="fi-FI" dirty="0"/>
              <a:t> jäsenjärjestöihin </a:t>
            </a:r>
            <a:r>
              <a:rPr lang="fi-FI" dirty="0">
                <a:solidFill>
                  <a:srgbClr val="20816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verkkosivustollamme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15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ut 8">
      <a:dk1>
        <a:srgbClr val="000000"/>
      </a:dk1>
      <a:lt1>
        <a:srgbClr val="FFFFFF"/>
      </a:lt1>
      <a:dk2>
        <a:srgbClr val="676969"/>
      </a:dk2>
      <a:lt2>
        <a:srgbClr val="F4F4F4"/>
      </a:lt2>
      <a:accent1>
        <a:srgbClr val="2CB29A"/>
      </a:accent1>
      <a:accent2>
        <a:srgbClr val="B5DA9F"/>
      </a:accent2>
      <a:accent3>
        <a:srgbClr val="DBEF03"/>
      </a:accent3>
      <a:accent4>
        <a:srgbClr val="67C1DB"/>
      </a:accent4>
      <a:accent5>
        <a:srgbClr val="A78DC1"/>
      </a:accent5>
      <a:accent6>
        <a:srgbClr val="FE8D66"/>
      </a:accent6>
      <a:hlink>
        <a:srgbClr val="20816F"/>
      </a:hlink>
      <a:folHlink>
        <a:srgbClr val="2081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C24DF7F2791FB43B932B066C18845E1" ma:contentTypeVersion="15" ma:contentTypeDescription="Luo uusi asiakirja." ma:contentTypeScope="" ma:versionID="2bdfd730f7b6418de1d68d83fbaf4dc4">
  <xsd:schema xmlns:xsd="http://www.w3.org/2001/XMLSchema" xmlns:xs="http://www.w3.org/2001/XMLSchema" xmlns:p="http://schemas.microsoft.com/office/2006/metadata/properties" xmlns:ns2="e5cfb3ad-ccda-43b2-a18e-2d1000c8ccb0" xmlns:ns3="484c8c59-755d-4516-b8d2-1621b38262b4" targetNamespace="http://schemas.microsoft.com/office/2006/metadata/properties" ma:root="true" ma:fieldsID="863e271d389ada3bd47a0a3d5c8dfb82" ns2:_="" ns3:_="">
    <xsd:import namespace="e5cfb3ad-ccda-43b2-a18e-2d1000c8ccb0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b3ad-ccda-43b2-a18e-2d1000c8c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15780f3-81b2-4b48-a80c-af1c904f8f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ab5ac2f-2f83-48db-8c83-5d4d523f8ba6}" ma:internalName="TaxCatchAll" ma:showField="CatchAllData" ma:web="bb137ca7-35e8-4c00-8258-2c4408c8b6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e5cfb3ad-ccda-43b2-a18e-2d1000c8c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A7A0A0-2DC1-4B26-A6A1-F1C5DF3933B7}">
  <ds:schemaRefs>
    <ds:schemaRef ds:uri="484c8c59-755d-4516-b8d2-1621b38262b4"/>
    <ds:schemaRef ds:uri="e5cfb3ad-ccda-43b2-a18e-2d1000c8cc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A307F9-8BD1-473E-A6AD-072C5DAFE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2A4000-A113-453D-A67B-CDF1F3760F7D}">
  <ds:schemaRefs>
    <ds:schemaRef ds:uri="http://purl.org/dc/elements/1.1/"/>
    <ds:schemaRef ds:uri="e5cfb3ad-ccda-43b2-a18e-2d1000c8ccb0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4c8c59-755d-4516-b8d2-1621b38262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20</Words>
  <Application>Microsoft Office PowerPoint</Application>
  <PresentationFormat>Laajakuva</PresentationFormat>
  <Paragraphs>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Office-teema</vt:lpstr>
      <vt:lpstr>Office-teema</vt:lpstr>
      <vt:lpstr>PowerPoint-esitys</vt:lpstr>
      <vt:lpstr>Sivis on järjestöjen oppilaitos</vt:lpstr>
      <vt:lpstr>Siviksen jäsenjärjestöt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Vilna Orrenmaa</dc:creator>
  <cp:lastModifiedBy>Carolina Rebhan</cp:lastModifiedBy>
  <cp:revision>14</cp:revision>
  <dcterms:created xsi:type="dcterms:W3CDTF">2023-08-23T07:34:37Z</dcterms:created>
  <dcterms:modified xsi:type="dcterms:W3CDTF">2024-06-14T06:44:31Z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0x0101004C24DF7F2791FB43B932B066C18845E1</vt:lpwstr>
  </property>
  <property fmtid="{D5CDD505-2E9C-101B-9397-08002B2CF9AE}" pid="3" name="MediaServiceImageTags">
    <vt:lpwstr/>
  </property>
</Properties>
</file>